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4DFA43-F2E3-48BB-9B59-775A723906B3}" type="datetimeFigureOut">
              <a:rPr lang="hr-HR" smtClean="0"/>
              <a:t>15.5.2015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F08DFF-A929-41EA-BE7D-2E4652E6C81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PET GRADOVA SVIJETA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39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SPLITA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 dirty="0"/>
          </a:p>
          <a:p>
            <a:r>
              <a:rPr lang="vi-VN" dirty="0"/>
              <a:t>    Dioklecijanova palača</a:t>
            </a:r>
          </a:p>
          <a:p>
            <a:r>
              <a:rPr lang="vi-VN" dirty="0"/>
              <a:t>    Podrumi Dioklecijanove palače</a:t>
            </a:r>
          </a:p>
          <a:p>
            <a:r>
              <a:rPr lang="vi-VN" dirty="0"/>
              <a:t>    Peristil</a:t>
            </a:r>
          </a:p>
          <a:p>
            <a:r>
              <a:rPr lang="vi-VN" dirty="0"/>
              <a:t>    Jupiterov hram</a:t>
            </a:r>
          </a:p>
          <a:p>
            <a:r>
              <a:rPr lang="vi-VN" dirty="0"/>
              <a:t>    Katedrala sv. Duje</a:t>
            </a:r>
          </a:p>
          <a:p>
            <a:r>
              <a:rPr lang="vi-VN" dirty="0"/>
              <a:t>    Prokurative</a:t>
            </a:r>
          </a:p>
          <a:p>
            <a:r>
              <a:rPr lang="vi-VN" dirty="0"/>
              <a:t>    Tvrđava Gripe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8737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OSIJEK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/>
              <a:t>Osijek je grad u istočnoj Hrvatskoj. Smješten je u ravnici na desnoj obali rijeke Drave između 16-og i 24-og kilometra od ušća u Dunav. Najveći je grad u Slavoniji,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075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OSIJEKA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5" y="1600200"/>
            <a:ext cx="730686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3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OSIJEKA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 Galerija </a:t>
            </a:r>
            <a:r>
              <a:rPr lang="hr-HR" dirty="0" smtClean="0"/>
              <a:t>likovnih umjetnosti</a:t>
            </a:r>
          </a:p>
          <a:p>
            <a:r>
              <a:rPr lang="hr-HR" dirty="0"/>
              <a:t>Državni arhiv u </a:t>
            </a:r>
            <a:r>
              <a:rPr lang="hr-HR" dirty="0" smtClean="0"/>
              <a:t>Osijeku</a:t>
            </a:r>
          </a:p>
          <a:p>
            <a:r>
              <a:rPr lang="hr-HR" dirty="0"/>
              <a:t>Hrvatsko narodno kazalište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2751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DUBROVNIK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Dubrovnik </a:t>
            </a:r>
            <a:r>
              <a:rPr lang="hr-HR" dirty="0" smtClean="0"/>
              <a:t>je </a:t>
            </a:r>
            <a:r>
              <a:rPr lang="hr-HR" dirty="0"/>
              <a:t>grad na jugu Hrvatske, administrativno središte Dubrovačko-neretvanske županije i jedno od najvažnijih povijesno-turističkih središta Hrvatske. </a:t>
            </a:r>
          </a:p>
        </p:txBody>
      </p:sp>
    </p:spTree>
    <p:extLst>
      <p:ext uri="{BB962C8B-B14F-4D97-AF65-F5344CB8AC3E}">
        <p14:creationId xmlns:p14="http://schemas.microsoft.com/office/powerpoint/2010/main" val="19494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DUBROVNIKA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20680" cy="40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5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DUBROVNIKA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Gradske zidine</a:t>
            </a:r>
          </a:p>
          <a:p>
            <a:r>
              <a:rPr lang="hr-HR" dirty="0"/>
              <a:t>Kula </a:t>
            </a:r>
            <a:r>
              <a:rPr lang="hr-HR" dirty="0" err="1" smtClean="0"/>
              <a:t>Bokar</a:t>
            </a:r>
            <a:endParaRPr lang="hr-HR" dirty="0" smtClean="0"/>
          </a:p>
          <a:p>
            <a:r>
              <a:rPr lang="vi-VN" dirty="0"/>
              <a:t>Tvrđava </a:t>
            </a:r>
            <a:r>
              <a:rPr lang="vi-VN" dirty="0" smtClean="0"/>
              <a:t>Revelin</a:t>
            </a:r>
            <a:endParaRPr lang="hr-HR" dirty="0" smtClean="0"/>
          </a:p>
          <a:p>
            <a:r>
              <a:rPr lang="hr-HR" dirty="0"/>
              <a:t>Utvrda Imperial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8380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HVALA NA PAŽNJI!!!!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IZRADILA:MARINELA GALENIĆ 6.B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9843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Zagreb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Zagreb je glavni grad Republike Hrvatske, i najveći grad u Hrvatskoj po </a:t>
            </a:r>
            <a:r>
              <a:rPr lang="hr-HR" dirty="0"/>
              <a:t>broju </a:t>
            </a:r>
            <a:r>
              <a:rPr lang="hr-HR" dirty="0" smtClean="0"/>
              <a:t>stanovnik Povijesno </a:t>
            </a:r>
            <a:r>
              <a:rPr lang="hr-HR" dirty="0"/>
              <a:t>gledajući, grad Zagreb je izrastao iz dva naselja na susjednim brežuljcima, </a:t>
            </a:r>
            <a:r>
              <a:rPr lang="hr-HR" dirty="0" err="1" smtClean="0"/>
              <a:t>Gradeca</a:t>
            </a:r>
            <a:r>
              <a:rPr lang="hr-HR" dirty="0" smtClean="0"/>
              <a:t>  </a:t>
            </a:r>
            <a:r>
              <a:rPr lang="hr-HR" dirty="0"/>
              <a:t>i Kaptola, koji čine jezgru današnjeg </a:t>
            </a:r>
            <a:r>
              <a:rPr lang="hr-HR" dirty="0" smtClean="0"/>
              <a:t>Zagreba.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7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ZAGREBA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056784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5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ZAGREBA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Zagrebačka katedrala</a:t>
            </a:r>
          </a:p>
          <a:p>
            <a:r>
              <a:rPr lang="hr-HR" dirty="0" smtClean="0"/>
              <a:t>Gradska uprava</a:t>
            </a:r>
          </a:p>
          <a:p>
            <a:r>
              <a:rPr lang="hr-HR" dirty="0" smtClean="0"/>
              <a:t>Kamenita vrata</a:t>
            </a:r>
          </a:p>
          <a:p>
            <a:r>
              <a:rPr lang="hr-HR" dirty="0" smtClean="0"/>
              <a:t>Park Maksimir</a:t>
            </a:r>
          </a:p>
          <a:p>
            <a:r>
              <a:rPr lang="hr-HR" dirty="0" smtClean="0"/>
              <a:t>Arena Zagreb</a:t>
            </a:r>
          </a:p>
          <a:p>
            <a:r>
              <a:rPr lang="hr-HR" dirty="0" smtClean="0"/>
              <a:t>Groblje Mirogoj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963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Zadar </a:t>
            </a:r>
            <a:r>
              <a:rPr lang="hr-HR" dirty="0" smtClean="0"/>
              <a:t>je </a:t>
            </a:r>
            <a:r>
              <a:rPr lang="hr-HR" dirty="0"/>
              <a:t>hrvatski grad na Jadranskom moru, središte Zadarske županije i šireg područja sjeverne Dalmacije</a:t>
            </a:r>
            <a:r>
              <a:rPr lang="hr-HR" dirty="0" smtClean="0"/>
              <a:t>.</a:t>
            </a:r>
            <a:r>
              <a:rPr lang="pl-PL" dirty="0"/>
              <a:t> U sastavu grada Zadra nalazi se 15 </a:t>
            </a:r>
            <a:r>
              <a:rPr lang="pl-PL" dirty="0" smtClean="0"/>
              <a:t>naselja.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870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SPLITA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7" y="1600200"/>
            <a:ext cx="727794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6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 ZADRA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Crkva </a:t>
            </a:r>
            <a:r>
              <a:rPr lang="hr-HR" dirty="0" err="1" smtClean="0"/>
              <a:t>sv</a:t>
            </a:r>
            <a:r>
              <a:rPr lang="hr-HR" dirty="0" smtClean="0"/>
              <a:t> . Donata</a:t>
            </a:r>
          </a:p>
          <a:p>
            <a:r>
              <a:rPr lang="hr-HR" dirty="0" err="1" smtClean="0"/>
              <a:t>Kalelarga</a:t>
            </a:r>
            <a:r>
              <a:rPr lang="hr-HR" dirty="0" smtClean="0"/>
              <a:t> </a:t>
            </a:r>
          </a:p>
          <a:p>
            <a:r>
              <a:rPr lang="hr-HR" dirty="0" smtClean="0"/>
              <a:t>Katedrala </a:t>
            </a:r>
            <a:r>
              <a:rPr lang="hr-HR" dirty="0" err="1" smtClean="0"/>
              <a:t>sv.Stošije</a:t>
            </a:r>
            <a:endParaRPr lang="hr-HR" dirty="0" smtClean="0"/>
          </a:p>
          <a:p>
            <a:r>
              <a:rPr lang="hr-HR" dirty="0"/>
              <a:t>Crkva Gospe od </a:t>
            </a:r>
            <a:r>
              <a:rPr lang="hr-HR" dirty="0" smtClean="0"/>
              <a:t>Zdravlja</a:t>
            </a:r>
          </a:p>
          <a:p>
            <a:r>
              <a:rPr lang="hr-HR" dirty="0"/>
              <a:t>Gradske zidine (</a:t>
            </a:r>
            <a:r>
              <a:rPr lang="hr-HR" dirty="0" err="1"/>
              <a:t>Muraj</a:t>
            </a:r>
            <a:r>
              <a:rPr lang="hr-HR" dirty="0" smtClean="0"/>
              <a:t>)</a:t>
            </a:r>
          </a:p>
          <a:p>
            <a:r>
              <a:rPr lang="hr-HR" dirty="0"/>
              <a:t>Arheološki muzej Zadar</a:t>
            </a:r>
          </a:p>
        </p:txBody>
      </p:sp>
    </p:spTree>
    <p:extLst>
      <p:ext uri="{BB962C8B-B14F-4D97-AF65-F5344CB8AC3E}">
        <p14:creationId xmlns:p14="http://schemas.microsoft.com/office/powerpoint/2010/main" val="255956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SPLIT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Split je najveći grad u Dalmaciji, drugi po veličini grad u Hrvatskoj, prema posljednjem popisu stanovništva,</a:t>
            </a:r>
          </a:p>
        </p:txBody>
      </p:sp>
    </p:spTree>
    <p:extLst>
      <p:ext uri="{BB962C8B-B14F-4D97-AF65-F5344CB8AC3E}">
        <p14:creationId xmlns:p14="http://schemas.microsoft.com/office/powerpoint/2010/main" val="19888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SPLITA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0"/>
            <a:ext cx="734481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6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244</Words>
  <Application>Microsoft Office PowerPoint</Application>
  <PresentationFormat>Prikaz na zaslonu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Oriel</vt:lpstr>
      <vt:lpstr>PET GRADOVA SVIJETA </vt:lpstr>
      <vt:lpstr>Zagreb</vt:lpstr>
      <vt:lpstr>SLIKA ZAGREBA</vt:lpstr>
      <vt:lpstr>ZNAMENITOSTI ZAGREBA</vt:lpstr>
      <vt:lpstr>Zadar</vt:lpstr>
      <vt:lpstr>SLIKA SPLITA</vt:lpstr>
      <vt:lpstr>ZNAMENITOSTI ZADRA</vt:lpstr>
      <vt:lpstr>SPLIT</vt:lpstr>
      <vt:lpstr>SLIKA SPLITA</vt:lpstr>
      <vt:lpstr>ZNAMENITOSTI SPLITA</vt:lpstr>
      <vt:lpstr>OSIJEK</vt:lpstr>
      <vt:lpstr>SLIKA OSIJEKA</vt:lpstr>
      <vt:lpstr>ZNAMENITOSTI OSIJEKA</vt:lpstr>
      <vt:lpstr>DUBROVNIK</vt:lpstr>
      <vt:lpstr>SLIKA DUBROVNIKA</vt:lpstr>
      <vt:lpstr>ZNAMENITOSTI DUBROVNIKA</vt:lpstr>
      <vt:lpstr>KRAJ</vt:lpstr>
    </vt:vector>
  </TitlesOfParts>
  <Company>SSIS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GRADOVA SVIJETA </dc:title>
  <dc:creator>ucenik</dc:creator>
  <cp:lastModifiedBy>ucenik</cp:lastModifiedBy>
  <cp:revision>4</cp:revision>
  <dcterms:created xsi:type="dcterms:W3CDTF">2015-05-15T10:53:04Z</dcterms:created>
  <dcterms:modified xsi:type="dcterms:W3CDTF">2015-05-15T11:25:00Z</dcterms:modified>
</cp:coreProperties>
</file>